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0F59-DE6C-40D2-AF5E-51BEE24C23D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CD-65C8-4972-8C25-CDED7AF3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6044" y="2492896"/>
            <a:ext cx="8712968" cy="255454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BRACHIOPODA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ARTICULATA</a:t>
            </a:r>
            <a:endParaRPr lang="ru-RU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Spirifer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Choristites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 – </a:t>
            </a:r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D:\ЕГОР\универ\ПАЛЕОНТОЛОГИЯ\Альбом\DSC02743.JPG"/>
          <p:cNvPicPr>
            <a:picLocks noChangeAspect="1" noChangeArrowheads="1"/>
          </p:cNvPicPr>
          <p:nvPr/>
        </p:nvPicPr>
        <p:blipFill>
          <a:blip r:embed="rId3" cstate="print"/>
          <a:srcRect l="24606" t="12303" r="32357" b="12303"/>
          <a:stretch>
            <a:fillRect/>
          </a:stretch>
        </p:blipFill>
        <p:spPr bwMode="auto">
          <a:xfrm rot="5400000">
            <a:off x="859985" y="1884431"/>
            <a:ext cx="2959534" cy="3888432"/>
          </a:xfrm>
          <a:prstGeom prst="rect">
            <a:avLst/>
          </a:prstGeom>
          <a:noFill/>
        </p:spPr>
      </p:pic>
      <p:pic>
        <p:nvPicPr>
          <p:cNvPr id="14339" name="Picture 3" descr="D:\ЕГОР\универ\ПАЛЕОНТОЛОГИЯ\Альбом\DSC02751.JPG"/>
          <p:cNvPicPr>
            <a:picLocks noChangeAspect="1" noChangeArrowheads="1"/>
          </p:cNvPicPr>
          <p:nvPr/>
        </p:nvPicPr>
        <p:blipFill>
          <a:blip r:embed="rId4" cstate="print"/>
          <a:srcRect l="18455" t="16404" r="36909" b="12303"/>
          <a:stretch>
            <a:fillRect/>
          </a:stretch>
        </p:blipFill>
        <p:spPr bwMode="auto">
          <a:xfrm rot="5400000">
            <a:off x="5365138" y="1987790"/>
            <a:ext cx="2921361" cy="3499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5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 </a:t>
            </a:r>
            <a:r>
              <a:rPr lang="en-US" sz="2400" b="1" i="1" dirty="0" err="1" smtClean="0"/>
              <a:t>Rhynchonella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r>
              <a:rPr lang="en-US" sz="2400" b="1" i="1" dirty="0" smtClean="0"/>
              <a:t> -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Terebratula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-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D:\ЕГОР\универ\ПАЛЕОНТОЛОГИЯ\Альбом\DSC02738.JPG"/>
          <p:cNvPicPr>
            <a:picLocks noChangeAspect="1" noChangeArrowheads="1"/>
          </p:cNvPicPr>
          <p:nvPr/>
        </p:nvPicPr>
        <p:blipFill>
          <a:blip r:embed="rId3" cstate="print"/>
          <a:srcRect l="18455" r="21531" b="49213"/>
          <a:stretch>
            <a:fillRect/>
          </a:stretch>
        </p:blipFill>
        <p:spPr bwMode="auto">
          <a:xfrm>
            <a:off x="4716016" y="2348880"/>
            <a:ext cx="4197830" cy="2664296"/>
          </a:xfrm>
          <a:prstGeom prst="rect">
            <a:avLst/>
          </a:prstGeom>
          <a:noFill/>
        </p:spPr>
      </p:pic>
      <p:pic>
        <p:nvPicPr>
          <p:cNvPr id="11267" name="Picture 3" descr="D:\ЕГОР\универ\ПАЛЕОНТОЛОГИЯ\Альбом\DSC02757.JPG"/>
          <p:cNvPicPr>
            <a:picLocks noChangeAspect="1" noChangeArrowheads="1"/>
          </p:cNvPicPr>
          <p:nvPr/>
        </p:nvPicPr>
        <p:blipFill>
          <a:blip r:embed="rId4" cstate="print"/>
          <a:srcRect l="24606" r="24606" b="49213"/>
          <a:stretch>
            <a:fillRect/>
          </a:stretch>
        </p:blipFill>
        <p:spPr bwMode="auto">
          <a:xfrm>
            <a:off x="323528" y="2060848"/>
            <a:ext cx="4128480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1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Cyrtospirifer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Strophalosia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3</a:t>
            </a:r>
            <a:r>
              <a:rPr lang="en-US" sz="2400" b="1" i="1" dirty="0" smtClean="0"/>
              <a:t> - P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D:\ЕГОР\универ\ПАЛЕОНТОЛОГИЯ\Альбом\DSC02736.JPG"/>
          <p:cNvPicPr>
            <a:picLocks noChangeAspect="1" noChangeArrowheads="1"/>
          </p:cNvPicPr>
          <p:nvPr/>
        </p:nvPicPr>
        <p:blipFill>
          <a:blip r:embed="rId3" cstate="print"/>
          <a:srcRect l="21531" r="27682" b="57415"/>
          <a:stretch>
            <a:fillRect/>
          </a:stretch>
        </p:blipFill>
        <p:spPr bwMode="auto">
          <a:xfrm>
            <a:off x="4716016" y="2060848"/>
            <a:ext cx="4236565" cy="2664296"/>
          </a:xfrm>
          <a:prstGeom prst="rect">
            <a:avLst/>
          </a:prstGeom>
          <a:noFill/>
        </p:spPr>
      </p:pic>
      <p:pic>
        <p:nvPicPr>
          <p:cNvPr id="9219" name="Picture 3" descr="D:\ЕГОР\универ\ПАЛЕОНТОЛОГИЯ\Альбом\DSC02744.JPG"/>
          <p:cNvPicPr>
            <a:picLocks noChangeAspect="1" noChangeArrowheads="1"/>
          </p:cNvPicPr>
          <p:nvPr/>
        </p:nvPicPr>
        <p:blipFill>
          <a:blip r:embed="rId4" cstate="print"/>
          <a:srcRect l="24606" t="24606" r="36909" b="24606"/>
          <a:stretch>
            <a:fillRect/>
          </a:stretch>
        </p:blipFill>
        <p:spPr bwMode="auto">
          <a:xfrm rot="5400000">
            <a:off x="667335" y="1861057"/>
            <a:ext cx="3175311" cy="3142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6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Leptaena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O</a:t>
            </a:r>
            <a:r>
              <a:rPr lang="en-US" sz="2400" b="1" i="1" baseline="-25000" dirty="0" err="1" smtClean="0"/>
              <a:t>2</a:t>
            </a:r>
            <a:r>
              <a:rPr lang="en-US" sz="2400" b="1" i="1" dirty="0" smtClean="0"/>
              <a:t> - 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Chonetes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P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D:\ЕГОР\универ\ПАЛЕОНТОЛОГИЯ\Альбом\DSC02742.JPG"/>
          <p:cNvPicPr>
            <a:picLocks noChangeAspect="1" noChangeArrowheads="1"/>
          </p:cNvPicPr>
          <p:nvPr/>
        </p:nvPicPr>
        <p:blipFill>
          <a:blip r:embed="rId3" cstate="print"/>
          <a:srcRect l="27682" t="8202" r="27682" b="49213"/>
          <a:stretch>
            <a:fillRect/>
          </a:stretch>
        </p:blipFill>
        <p:spPr bwMode="auto">
          <a:xfrm>
            <a:off x="4860032" y="2276872"/>
            <a:ext cx="4092523" cy="2928444"/>
          </a:xfrm>
          <a:prstGeom prst="rect">
            <a:avLst/>
          </a:prstGeom>
          <a:noFill/>
        </p:spPr>
      </p:pic>
      <p:pic>
        <p:nvPicPr>
          <p:cNvPr id="13315" name="Picture 3" descr="D:\ЕГОР\универ\ПАЛЕОНТОЛОГИЯ\Альбом\DSC02758.JPG"/>
          <p:cNvPicPr>
            <a:picLocks noChangeAspect="1" noChangeArrowheads="1"/>
          </p:cNvPicPr>
          <p:nvPr/>
        </p:nvPicPr>
        <p:blipFill>
          <a:blip r:embed="rId4" cstate="print"/>
          <a:srcRect l="18455" r="18455" b="49213"/>
          <a:stretch>
            <a:fillRect/>
          </a:stretch>
        </p:blipFill>
        <p:spPr bwMode="auto">
          <a:xfrm>
            <a:off x="395536" y="2420888"/>
            <a:ext cx="429368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0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Strophomena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O</a:t>
            </a:r>
            <a:r>
              <a:rPr lang="en-US" sz="2400" b="1" i="1" baseline="-25000" dirty="0" err="1" smtClean="0"/>
              <a:t>2</a:t>
            </a:r>
            <a:r>
              <a:rPr lang="en-US" sz="2400" b="1" i="1" dirty="0" smtClean="0"/>
              <a:t> – 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Eospirifer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:\ЕГОР\универ\ПАЛЕОНТОЛОГИЯ\Альбом\DSC02733.JPG"/>
          <p:cNvPicPr>
            <a:picLocks noChangeAspect="1" noChangeArrowheads="1"/>
          </p:cNvPicPr>
          <p:nvPr/>
        </p:nvPicPr>
        <p:blipFill>
          <a:blip r:embed="rId3" cstate="print"/>
          <a:srcRect l="24606" r="24606" b="49213"/>
          <a:stretch>
            <a:fillRect/>
          </a:stretch>
        </p:blipFill>
        <p:spPr bwMode="auto">
          <a:xfrm>
            <a:off x="251520" y="2060848"/>
            <a:ext cx="4224506" cy="3168352"/>
          </a:xfrm>
          <a:prstGeom prst="rect">
            <a:avLst/>
          </a:prstGeom>
          <a:noFill/>
        </p:spPr>
      </p:pic>
      <p:pic>
        <p:nvPicPr>
          <p:cNvPr id="6147" name="Picture 3" descr="D:\ЕГОР\универ\ПАЛЕОНТОЛОГИЯ\Альбом\DSC02741.JPG"/>
          <p:cNvPicPr>
            <a:picLocks noChangeAspect="1" noChangeArrowheads="1"/>
          </p:cNvPicPr>
          <p:nvPr/>
        </p:nvPicPr>
        <p:blipFill>
          <a:blip r:embed="rId4" cstate="print"/>
          <a:srcRect l="30758" t="12303" r="24606" b="41010"/>
          <a:stretch>
            <a:fillRect/>
          </a:stretch>
        </p:blipFill>
        <p:spPr bwMode="auto">
          <a:xfrm>
            <a:off x="4932040" y="2060848"/>
            <a:ext cx="3851920" cy="316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8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323A4C-27F0-46EF-9D80-2D37346E55B1}"/>
</file>

<file path=customXml/itemProps2.xml><?xml version="1.0" encoding="utf-8"?>
<ds:datastoreItem xmlns:ds="http://schemas.openxmlformats.org/officeDocument/2006/customXml" ds:itemID="{C545AB63-B698-455A-BA2B-95F9EC70511A}"/>
</file>

<file path=customXml/itemProps3.xml><?xml version="1.0" encoding="utf-8"?>
<ds:datastoreItem xmlns:ds="http://schemas.openxmlformats.org/officeDocument/2006/customXml" ds:itemID="{3638D04D-BB20-44CB-AF19-E303DCD62A10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137</Words>
  <Application>Microsoft Office PowerPoint</Application>
  <PresentationFormat>Экран (4:3)</PresentationFormat>
  <Paragraphs>48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10</cp:revision>
  <dcterms:created xsi:type="dcterms:W3CDTF">2016-02-11T12:26:48Z</dcterms:created>
  <dcterms:modified xsi:type="dcterms:W3CDTF">2016-03-16T07:23:19Z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